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114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878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4628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07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134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63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019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3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832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394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4054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1969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3004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6254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0152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85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1C8B8-2BA5-4D38-B5FC-4AA2173B7624}" type="datetimeFigureOut">
              <a:rPr lang="bg-BG" smtClean="0"/>
              <a:t>30.10.2026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D64B98-6F19-4DDA-8852-7619A5668AE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477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646545" y="360218"/>
            <a:ext cx="11286837" cy="641927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g-BG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           </a:t>
            </a:r>
            <a:r>
              <a:rPr lang="bg-BG" b="1" i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1 НОЕМВРИ</a:t>
            </a:r>
            <a:endParaRPr lang="bg-BG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ДЕН </a:t>
            </a:r>
          </a:p>
          <a:p>
            <a:r>
              <a:rPr lang="bg-BG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НА </a:t>
            </a:r>
          </a:p>
          <a:p>
            <a:r>
              <a:rPr lang="bg-BG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НАРОДНИТЕ БУДИТЕЛИ</a:t>
            </a:r>
            <a:endParaRPr lang="bg-BG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46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0"/>
            <a:ext cx="11156373" cy="670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18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58" y="0"/>
            <a:ext cx="4852575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021" y="0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77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94" y="0"/>
            <a:ext cx="4852575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43" y="0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1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48" y="0"/>
            <a:ext cx="4852575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57" y="0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5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8" y="0"/>
            <a:ext cx="4852575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585" y="73891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1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48" y="0"/>
            <a:ext cx="4852575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021" y="0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4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39" y="120074"/>
            <a:ext cx="4852575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39" y="0"/>
            <a:ext cx="4852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782618" y="1006764"/>
            <a:ext cx="9984509" cy="314960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bg-BG" sz="54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 !</a:t>
            </a:r>
            <a:endParaRPr lang="bg-BG" sz="54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79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</TotalTime>
  <Words>13</Words>
  <Application>Microsoft Office PowerPoint</Application>
  <PresentationFormat>Широк екран</PresentationFormat>
  <Paragraphs>5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Емилия Д. Пенчева</dc:creator>
  <cp:lastModifiedBy>Емилия Д. Пенчева</cp:lastModifiedBy>
  <cp:revision>4</cp:revision>
  <dcterms:created xsi:type="dcterms:W3CDTF">2026-10-30T09:25:08Z</dcterms:created>
  <dcterms:modified xsi:type="dcterms:W3CDTF">2026-10-30T09:54:00Z</dcterms:modified>
</cp:coreProperties>
</file>